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obby Jone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mic Sans" panose="020B0604020202020204" charset="0"/>
      <p:regular r:id="rId17"/>
    </p:embeddedFont>
    <p:embeddedFont>
      <p:font typeface="Comic Sans Bold" panose="020B0604020202020204" charset="0"/>
      <p:regular r:id="rId18"/>
    </p:embeddedFont>
    <p:embeddedFont>
      <p:font typeface="Comica" panose="020B0604020202020204" charset="0"/>
      <p:regular r:id="rId19"/>
    </p:embeddedFont>
    <p:embeddedFont>
      <p:font typeface="DejaVu Sans Extra Light Bold" panose="020B0604020202020204" charset="0"/>
      <p:regular r:id="rId20"/>
    </p:embeddedFont>
    <p:embeddedFont>
      <p:font typeface="Dosis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63.svg"/><Relationship Id="rId4" Type="http://schemas.openxmlformats.org/officeDocument/2006/relationships/image" Target="../media/image3.sv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.svg"/><Relationship Id="rId4" Type="http://schemas.openxmlformats.org/officeDocument/2006/relationships/image" Target="../media/image49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8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7.sv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7129" y="3983174"/>
            <a:ext cx="10309328" cy="28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6"/>
              </a:lnSpc>
            </a:pPr>
            <a:r>
              <a:rPr lang="en-US" sz="7299" spc="416">
                <a:solidFill>
                  <a:srgbClr val="764652"/>
                </a:solidFill>
                <a:latin typeface="DejaVu Sans Extra Light Bold"/>
              </a:rPr>
              <a:t>THIẾT KẾ APP QUẢN LÝ THIẾT BỊ PHÒNG THÍ NGHIỆM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37744" y="7450019"/>
            <a:ext cx="7212511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300" spc="415">
                <a:solidFill>
                  <a:srgbClr val="5A8884"/>
                </a:solidFill>
                <a:latin typeface="Bobby Jones"/>
              </a:rPr>
              <a:t>LABORATORY Equipment APP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91693">
            <a:off x="14522867" y="4779758"/>
            <a:ext cx="2792931" cy="48457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272705">
            <a:off x="12732643" y="-388180"/>
            <a:ext cx="6256986" cy="54151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9816898">
            <a:off x="11648448" y="531614"/>
            <a:ext cx="1367125" cy="13397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916089">
            <a:off x="-819543" y="5887216"/>
            <a:ext cx="6256986" cy="5415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383713">
            <a:off x="13121628" y="8422206"/>
            <a:ext cx="1367125" cy="13397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258550">
            <a:off x="342895" y="861690"/>
            <a:ext cx="4227919" cy="49687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794347">
            <a:off x="4102822" y="7539438"/>
            <a:ext cx="1648316" cy="161534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6383713">
            <a:off x="3758584" y="1803966"/>
            <a:ext cx="1181323" cy="1157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30899" y="3518594"/>
            <a:ext cx="12226202" cy="205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04"/>
              </a:lnSpc>
            </a:pPr>
            <a:r>
              <a:rPr lang="en-US" sz="15104" spc="1117">
                <a:solidFill>
                  <a:srgbClr val="764652"/>
                </a:solidFill>
                <a:latin typeface="Bobby Jones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7869" y="5349890"/>
            <a:ext cx="11572262" cy="114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3574">
                <a:solidFill>
                  <a:srgbClr val="764652"/>
                </a:solidFill>
                <a:latin typeface="Dosis Semi Bold"/>
              </a:rPr>
              <a:t>Any questions? Don't hesitate to</a:t>
            </a:r>
          </a:p>
          <a:p>
            <a:pPr algn="ctr">
              <a:lnSpc>
                <a:spcPts val="4503"/>
              </a:lnSpc>
            </a:pPr>
            <a:r>
              <a:rPr lang="en-US" sz="3574">
                <a:solidFill>
                  <a:srgbClr val="764652"/>
                </a:solidFill>
                <a:latin typeface="Dosis Semi Bold"/>
              </a:rPr>
              <a:t>ask for our help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91693">
            <a:off x="15663433" y="4967732"/>
            <a:ext cx="2792931" cy="48457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272705">
            <a:off x="13873209" y="-200207"/>
            <a:ext cx="6256986" cy="54151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9816898">
            <a:off x="13142681" y="1194321"/>
            <a:ext cx="1367125" cy="13397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916089">
            <a:off x="-2099793" y="5573299"/>
            <a:ext cx="6256986" cy="5415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383713">
            <a:off x="13582242" y="7952161"/>
            <a:ext cx="1367125" cy="13397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58550">
            <a:off x="-937355" y="547773"/>
            <a:ext cx="4227919" cy="49687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383713">
            <a:off x="3214202" y="7181424"/>
            <a:ext cx="1648316" cy="161534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383713">
            <a:off x="2880597" y="1490048"/>
            <a:ext cx="1181323" cy="11576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74659" y="4749578"/>
            <a:ext cx="7997575" cy="242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8900" spc="293">
                <a:solidFill>
                  <a:srgbClr val="764652"/>
                </a:solidFill>
                <a:latin typeface="Comic Sans Bold"/>
              </a:rPr>
              <a:t>GIAO DIỆN ĐĂNG NHẬP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4659" y="1715631"/>
            <a:ext cx="4993986" cy="303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0"/>
              </a:lnSpc>
            </a:pPr>
            <a:r>
              <a:rPr lang="en-US" sz="22200" spc="732">
                <a:solidFill>
                  <a:srgbClr val="5A8884"/>
                </a:solidFill>
                <a:latin typeface="Bobby Jones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21324" flipH="1">
            <a:off x="11093118" y="990496"/>
            <a:ext cx="4608222" cy="3438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859876" y="1363206"/>
            <a:ext cx="1346732" cy="13467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206608" y="3686848"/>
            <a:ext cx="9024308" cy="101086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383713">
            <a:off x="15386100" y="5184690"/>
            <a:ext cx="1949371" cy="19103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4262732">
            <a:off x="12726981" y="7881591"/>
            <a:ext cx="1242543" cy="12176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85402">
            <a:off x="12745037" y="5427311"/>
            <a:ext cx="863629" cy="8463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03486" y="279933"/>
            <a:ext cx="1497535" cy="1497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408219"/>
            <a:ext cx="16230600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 spc="663">
                <a:solidFill>
                  <a:srgbClr val="764652"/>
                </a:solidFill>
                <a:latin typeface="Bobby Jones"/>
              </a:rPr>
              <a:t>SPLASH SCREEN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97843">
            <a:off x="15247608" y="368698"/>
            <a:ext cx="2344357" cy="33146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49302" y="8381747"/>
            <a:ext cx="2351807" cy="23047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515004" y="8102532"/>
            <a:ext cx="2863201" cy="286320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70415" y="503616"/>
            <a:ext cx="2977777" cy="3246008"/>
            <a:chOff x="0" y="0"/>
            <a:chExt cx="3970369" cy="432801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357482" cy="25828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-8503353">
              <a:off x="1620950" y="859447"/>
              <a:ext cx="1907211" cy="208957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-6813515">
              <a:off x="917895" y="2388778"/>
              <a:ext cx="1582936" cy="1734292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264894" y="3573730"/>
            <a:ext cx="6676622" cy="596040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5803" y="4075527"/>
            <a:ext cx="6374448" cy="488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50242F"/>
                </a:solidFill>
                <a:latin typeface="Comic Sans"/>
              </a:rPr>
              <a:t>Biểu tượng ứng dụng: Nằm chính giữa phía trên giao diện</a:t>
            </a:r>
          </a:p>
          <a:p>
            <a:pPr marL="755651" lvl="1" indent="-377825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50242F"/>
                </a:solidFill>
                <a:latin typeface="Comic Sans"/>
              </a:rPr>
              <a:t>'Welcome to [...] app': Chính giữa ngay dưới biểu tượng</a:t>
            </a:r>
          </a:p>
          <a:p>
            <a:pPr marL="755651" lvl="1" indent="-377825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50242F"/>
                </a:solidFill>
                <a:latin typeface="Comic Sans"/>
              </a:rPr>
              <a:t>Tùy chọn login</a:t>
            </a:r>
          </a:p>
          <a:p>
            <a:pPr marL="755651" lvl="1" indent="-377825">
              <a:lnSpc>
                <a:spcPts val="4305"/>
              </a:lnSpc>
              <a:buFont typeface="Arial"/>
              <a:buChar char="•"/>
            </a:pPr>
            <a:r>
              <a:rPr lang="en-US" sz="3500">
                <a:solidFill>
                  <a:srgbClr val="50242F"/>
                </a:solidFill>
                <a:latin typeface="Comic Sans"/>
              </a:rPr>
              <a:t>Tùy chọn login với tư cách khách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71587" y="1181100"/>
            <a:ext cx="11344827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544">
                <a:solidFill>
                  <a:srgbClr val="764652"/>
                </a:solidFill>
                <a:latin typeface="Bobby Jones"/>
              </a:rPr>
              <a:t>LOGIN SCREEN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103691">
            <a:off x="-633190" y="3126648"/>
            <a:ext cx="5703079" cy="80325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103691">
            <a:off x="13105952" y="-1467911"/>
            <a:ext cx="6106478" cy="86006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71587" y="2822901"/>
            <a:ext cx="12275316" cy="594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Logo biểu tượng phía trên màn hình</a:t>
            </a:r>
          </a:p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Trường nhập thông tin đăng nhập: 1 dòng nhập username hoặc email, dòng dưới nhập mật khẩu</a:t>
            </a:r>
          </a:p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Nút đăng nhập: Sau khi nhập thông tin, người dùng bấm nút này để đăng nhập ứng dụng</a:t>
            </a:r>
          </a:p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Liên kết quên mật khẩu: Trường hợp người dùng quên mật khẩu, có thể bấm vào liên kết này để thiết lập lại mật khẩu</a:t>
            </a:r>
          </a:p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Liên kết đăng ký nằm ở dưới cùng màn hình: dùng để tạo tài khoản mới</a:t>
            </a:r>
          </a:p>
          <a:p>
            <a:pPr marL="690882" lvl="1" indent="-345441">
              <a:lnSpc>
                <a:spcPts val="3936"/>
              </a:lnSpc>
              <a:buFont typeface="Arial"/>
              <a:buChar char="•"/>
            </a:pPr>
            <a:r>
              <a:rPr lang="en-US" sz="3200">
                <a:solidFill>
                  <a:srgbClr val="50242F"/>
                </a:solidFill>
                <a:latin typeface="Comic Sans"/>
              </a:rPr>
              <a:t>Thông báo lỗi đăng nhập: Trường hợp người dùng nhập sai thông tin, ứng dụng sẽ thông báo lỗi và yêu cầu người dùng nhập lại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71166" y="5964789"/>
            <a:ext cx="11347879" cy="123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8900" spc="293">
                <a:solidFill>
                  <a:srgbClr val="764652"/>
                </a:solidFill>
                <a:latin typeface="Comic Sans Bold"/>
              </a:rPr>
              <a:t>GIAO DIỆN USER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1166" y="2819634"/>
            <a:ext cx="4993986" cy="303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0"/>
              </a:lnSpc>
            </a:pPr>
            <a:r>
              <a:rPr lang="en-US" sz="22200" spc="732">
                <a:solidFill>
                  <a:srgbClr val="5A8884"/>
                </a:solidFill>
                <a:latin typeface="Bobby Jones"/>
              </a:rPr>
              <a:t>02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21324" flipH="1">
            <a:off x="11093118" y="990496"/>
            <a:ext cx="4608222" cy="3438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859876" y="1363206"/>
            <a:ext cx="1346732" cy="13467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206608" y="3686848"/>
            <a:ext cx="9024308" cy="101086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383713">
            <a:off x="15386100" y="5184690"/>
            <a:ext cx="1949371" cy="19103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4262732">
            <a:off x="12726981" y="7881591"/>
            <a:ext cx="1242543" cy="12176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85402">
            <a:off x="12745037" y="5427311"/>
            <a:ext cx="863629" cy="8463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03486" y="279933"/>
            <a:ext cx="1497535" cy="1497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3033" y="1421130"/>
            <a:ext cx="6028963" cy="372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Thông tin tài khoản/nút đăng xuất trên cùng giao diện</a:t>
            </a:r>
          </a:p>
          <a:p>
            <a:pPr marL="647700" lvl="1" indent="-323850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Tìm kiếm: Người dùng có thể tìm kiếm thiết bị hoặc các tùy chọn bằng cách nhập từ khóa lên thanh tìm kiếm phía trên màn hình</a:t>
            </a:r>
          </a:p>
          <a:p>
            <a:pPr>
              <a:lnSpc>
                <a:spcPts val="3690"/>
              </a:lnSpc>
            </a:pPr>
            <a:endParaRPr lang="en-US" sz="3000">
              <a:solidFill>
                <a:srgbClr val="50242F"/>
              </a:solidFill>
              <a:latin typeface="Com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18430" y="6939778"/>
            <a:ext cx="6028963" cy="185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Danh sách các thiết bị, quản lý mượn/trả thiết bị, quy tắc sử dụng, hỏi đáp,..</a:t>
            </a:r>
          </a:p>
          <a:p>
            <a:pPr marL="647700" lvl="1" indent="-323850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...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0762" y="5201519"/>
            <a:ext cx="6676622" cy="59604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580777">
            <a:off x="11371482" y="240779"/>
            <a:ext cx="6142805" cy="5316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669489">
            <a:off x="9695387" y="1085697"/>
            <a:ext cx="2430065" cy="23814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6095390">
            <a:off x="12204630" y="3851121"/>
            <a:ext cx="1252400" cy="12273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55288" y="5768203"/>
            <a:ext cx="63510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15">
                <a:solidFill>
                  <a:srgbClr val="764652"/>
                </a:solidFill>
                <a:latin typeface="Comica"/>
              </a:rPr>
              <a:t>CÁC TÙY CHỌN TRONG MÀN HÌNH CHÍNH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74659" y="5128816"/>
            <a:ext cx="10029685" cy="242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8900" spc="293">
                <a:solidFill>
                  <a:srgbClr val="764652"/>
                </a:solidFill>
                <a:latin typeface="Comic Sans Bold"/>
              </a:rPr>
              <a:t>TÍNH NĂNG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4659" y="1904361"/>
            <a:ext cx="4993986" cy="303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0"/>
              </a:lnSpc>
            </a:pPr>
            <a:r>
              <a:rPr lang="en-US" sz="22200" spc="732">
                <a:solidFill>
                  <a:srgbClr val="5A8884"/>
                </a:solidFill>
                <a:latin typeface="Bobby Jones"/>
              </a:rPr>
              <a:t>03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21324" flipH="1">
            <a:off x="11093118" y="990496"/>
            <a:ext cx="4608222" cy="34388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859876" y="1363206"/>
            <a:ext cx="1346732" cy="13467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206608" y="3686848"/>
            <a:ext cx="9024308" cy="101086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383713">
            <a:off x="15386100" y="5184690"/>
            <a:ext cx="1949371" cy="19103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4262732">
            <a:off x="12726981" y="7881591"/>
            <a:ext cx="1242543" cy="12176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85402">
            <a:off x="12745037" y="5427311"/>
            <a:ext cx="863629" cy="8463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803486" y="279933"/>
            <a:ext cx="1497535" cy="1497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67455" y="2167503"/>
            <a:ext cx="12553091" cy="152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0"/>
              </a:lnSpc>
            </a:pPr>
            <a:r>
              <a:rPr lang="en-US" sz="9900" spc="326">
                <a:solidFill>
                  <a:srgbClr val="764652"/>
                </a:solidFill>
                <a:latin typeface="Bobby Jones"/>
              </a:rPr>
              <a:t>Dành cho user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51499" y="4466185"/>
            <a:ext cx="9351036" cy="40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Quản lý danh sách thiết bị: Xem danh sách, trạng thái, chức năng của các thiết bị</a:t>
            </a:r>
          </a:p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Đặt mượn/trả thiết bị, khi đặt phải đợi phản hồi từ admin</a:t>
            </a:r>
          </a:p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Favorite equipment: Đánh dấu các thiết bị vào mục ưa thích để dễ dàng tìm kiếm hơn</a:t>
            </a:r>
          </a:p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Nội quy phòng thí nghiệm</a:t>
            </a:r>
          </a:p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Có phần hỏi đáp với bên quản lý </a:t>
            </a:r>
          </a:p>
          <a:p>
            <a:pPr marL="647700" lvl="1" indent="-323850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....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95292" flipH="1">
            <a:off x="14236483" y="3750718"/>
            <a:ext cx="3682971" cy="59577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61879" y="6339415"/>
            <a:ext cx="3381879" cy="31536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244896" y="1028700"/>
            <a:ext cx="2014404" cy="19118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606870">
            <a:off x="-775675" y="-342051"/>
            <a:ext cx="6256986" cy="54151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 l="16666" t="21875" r="16666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8274" y="1797491"/>
            <a:ext cx="1510870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613">
                <a:solidFill>
                  <a:srgbClr val="764652"/>
                </a:solidFill>
                <a:latin typeface="Bobby Jones"/>
              </a:rPr>
              <a:t>DÀNH CHO 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07048" y="3823079"/>
            <a:ext cx="8322468" cy="456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2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Quản lý tài khoản người dùng: Cho phép tạo, xóa tài khoản người dùng, cấp và quản lý quyền truy cập</a:t>
            </a:r>
          </a:p>
          <a:p>
            <a:pPr marL="647700" lvl="1" indent="-323850">
              <a:lnSpc>
                <a:spcPts val="362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Quản lý danh sách thiết bị: Cho phép thêm, sửa, xóa, cập nhật trạng thái của các thiết bị</a:t>
            </a:r>
          </a:p>
          <a:p>
            <a:pPr marL="647700" lvl="1" indent="-323850">
              <a:lnSpc>
                <a:spcPts val="362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Quản lý mượn/trả thiết bị: Cho phép xóa yêu cầu, phê duyệt yêu cầu từ người dùng</a:t>
            </a:r>
          </a:p>
          <a:p>
            <a:pPr marL="647700" lvl="1" indent="-323850">
              <a:lnSpc>
                <a:spcPts val="3629"/>
              </a:lnSpc>
              <a:buFont typeface="Arial"/>
              <a:buChar char="•"/>
            </a:pPr>
            <a:r>
              <a:rPr lang="en-US" sz="3000">
                <a:solidFill>
                  <a:srgbClr val="50242F"/>
                </a:solidFill>
                <a:latin typeface="Comic Sans"/>
              </a:rPr>
              <a:t>Thống kê các thiết bị mượn/trả theo từng tháng,..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4556" y="8255111"/>
            <a:ext cx="1507934" cy="14777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34449" cy="10344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469527">
            <a:off x="14930727" y="-519137"/>
            <a:ext cx="4214832" cy="36477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55085" y="2540441"/>
            <a:ext cx="4133503" cy="67460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3999833">
            <a:off x="5766299" y="4189608"/>
            <a:ext cx="1507934" cy="1477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Custom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Dosis Semi Bold</vt:lpstr>
      <vt:lpstr>Comic Sans Bold</vt:lpstr>
      <vt:lpstr>Comic Sans</vt:lpstr>
      <vt:lpstr>DejaVu Sans Extra Light Bold</vt:lpstr>
      <vt:lpstr>Comica</vt:lpstr>
      <vt:lpstr>Arial</vt:lpstr>
      <vt:lpstr>Bobby Jones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Pink Doodle Hand drawn Science Project Presentation</dc:title>
  <cp:lastModifiedBy>hieu nguyen</cp:lastModifiedBy>
  <cp:revision>2</cp:revision>
  <dcterms:created xsi:type="dcterms:W3CDTF">2006-08-16T00:00:00Z</dcterms:created>
  <dcterms:modified xsi:type="dcterms:W3CDTF">2023-03-23T01:44:01Z</dcterms:modified>
  <dc:identifier>DAFd7XYdsak</dc:identifier>
</cp:coreProperties>
</file>